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61" r:id="rId5"/>
    <p:sldId id="270" r:id="rId6"/>
    <p:sldId id="271" r:id="rId7"/>
    <p:sldId id="257" r:id="rId8"/>
    <p:sldId id="263" r:id="rId9"/>
    <p:sldId id="264" r:id="rId10"/>
    <p:sldId id="260" r:id="rId11"/>
    <p:sldId id="266" r:id="rId12"/>
    <p:sldId id="281" r:id="rId13"/>
    <p:sldId id="272" r:id="rId14"/>
    <p:sldId id="262" r:id="rId15"/>
    <p:sldId id="265" r:id="rId16"/>
    <p:sldId id="273" r:id="rId17"/>
    <p:sldId id="283" r:id="rId18"/>
    <p:sldId id="282" r:id="rId19"/>
    <p:sldId id="280" r:id="rId20"/>
    <p:sldId id="275" r:id="rId21"/>
    <p:sldId id="276" r:id="rId22"/>
    <p:sldId id="277" r:id="rId23"/>
    <p:sldId id="278" r:id="rId24"/>
    <p:sldId id="279" r:id="rId25"/>
    <p:sldId id="267" r:id="rId26"/>
    <p:sldId id="268" r:id="rId27"/>
    <p:sldId id="269" r:id="rId28"/>
    <p:sldId id="27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1" d="100"/>
          <a:sy n="71" d="100"/>
        </p:scale>
        <p:origin x="39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8/8/2017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8/8/2017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8/8/2017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8/8/2017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8/8/2017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dreads.com/author/show/3389.Stephen_Ki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884344"/>
            <a:ext cx="7766936" cy="1646302"/>
          </a:xfrm>
        </p:spPr>
        <p:txBody>
          <a:bodyPr/>
          <a:lstStyle/>
          <a:p>
            <a:r>
              <a:rPr lang="en-US" dirty="0" smtClean="0"/>
              <a:t>The power of words: Six-word memoirs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6" y="4050832"/>
            <a:ext cx="8447425" cy="2162931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Guiding question: How can you tell your life story in six words?</a:t>
            </a:r>
          </a:p>
          <a:p>
            <a:pPr algn="l"/>
            <a:r>
              <a:rPr lang="en-US" dirty="0" smtClean="0"/>
              <a:t>Objective: Demonstrate understanding of how the words we use are important.</a:t>
            </a:r>
          </a:p>
          <a:p>
            <a:pPr algn="l"/>
            <a:r>
              <a:rPr lang="en-US" dirty="0" smtClean="0"/>
              <a:t>Language objectives: Write a six-word memoir using words with the appropriate CONNOTATION, REGISTER, and SOUND/RHYTHYM.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33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562" y="1453018"/>
            <a:ext cx="8596668" cy="49345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Craft your own six word memoirs: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You can use the six fun facts you wrote down at the beginning of class (but this is not a requirement.)</a:t>
            </a:r>
          </a:p>
          <a:p>
            <a:r>
              <a:rPr lang="en-US" dirty="0" smtClean="0"/>
              <a:t>Choose words that have a specific CONNOTATION, REGISTER, or SOUND/RHYTHYM to them. </a:t>
            </a:r>
          </a:p>
          <a:p>
            <a:r>
              <a:rPr lang="en-US" dirty="0" smtClean="0"/>
              <a:t>Ideas to get you started: Your best memory, your worst memory, your proudest moment, your most embarrassing moment, an important life lesson you learned, an important person in your life…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Most importantly, have fun and make sure the memoirs tell a story about YOU!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Use your template provided to write 10-15 memoirs.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75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Share 2-3 of your six-word memoirs you wrote with your group.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3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Choose 3 of your OWN memoirs you wish to revise for </a:t>
            </a:r>
            <a:r>
              <a:rPr lang="en-US" sz="4000" b="1" dirty="0" smtClean="0"/>
              <a:t>connotation, register, and sound/rhythm.</a:t>
            </a:r>
            <a:endParaRPr lang="en-US" sz="40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6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45435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Sketch out three (3) of your six-word memoirs for homework in the space provided. </a:t>
            </a:r>
          </a:p>
          <a:p>
            <a:endParaRPr lang="en-US" sz="4000" dirty="0"/>
          </a:p>
          <a:p>
            <a:r>
              <a:rPr lang="en-US" sz="4000" dirty="0" smtClean="0"/>
              <a:t>Bring your brainstorm sketches with you tomorrow.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41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out the door day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Share one thing I need to know about you.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1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</a:t>
            </a:r>
            <a:r>
              <a:rPr lang="en-US" dirty="0" smtClean="0"/>
              <a:t>2:</a:t>
            </a:r>
            <a:br>
              <a:rPr lang="en-US" dirty="0" smtClean="0"/>
            </a:br>
            <a:r>
              <a:rPr lang="en-US" dirty="0" smtClean="0"/>
              <a:t>The power of language with six words.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three memoirs your think you may want to illustrate. Sketch them out on the template provided.</a:t>
            </a:r>
          </a:p>
          <a:p>
            <a:endParaRPr lang="en-US" dirty="0"/>
          </a:p>
          <a:p>
            <a:r>
              <a:rPr lang="en-US" dirty="0" smtClean="0"/>
              <a:t>Rewrite it replacing words for SPECIFIC </a:t>
            </a:r>
            <a:r>
              <a:rPr lang="en-US" b="1" u="sng" dirty="0" smtClean="0"/>
              <a:t>connotation</a:t>
            </a:r>
            <a:r>
              <a:rPr lang="en-US" dirty="0" smtClean="0"/>
              <a:t> and </a:t>
            </a:r>
            <a:r>
              <a:rPr lang="en-US" b="1" u="sng" dirty="0" smtClean="0"/>
              <a:t>register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Connotation=emotional association (+ or -)</a:t>
            </a:r>
          </a:p>
          <a:p>
            <a:r>
              <a:rPr lang="en-US" dirty="0" smtClean="0"/>
              <a:t>Register=informal/formal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Word Memoirs Day 3:</a:t>
            </a:r>
            <a:br>
              <a:rPr lang="en-US" dirty="0" smtClean="0"/>
            </a:br>
            <a:r>
              <a:rPr lang="en-US" dirty="0" smtClean="0"/>
              <a:t>The power of language with six words.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review vocabulary.</a:t>
            </a:r>
          </a:p>
          <a:p>
            <a:endParaRPr lang="en-US" dirty="0"/>
          </a:p>
          <a:p>
            <a:r>
              <a:rPr lang="en-US" dirty="0" smtClean="0"/>
              <a:t>Denotation: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Connotation: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Register: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48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Word Memoirs Day 3:</a:t>
            </a:r>
            <a:br>
              <a:rPr lang="en-US" dirty="0" smtClean="0"/>
            </a:br>
            <a:r>
              <a:rPr lang="en-US" dirty="0" smtClean="0"/>
              <a:t>The power of language with six words.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review vocabulary.</a:t>
            </a:r>
          </a:p>
          <a:p>
            <a:endParaRPr lang="en-US" dirty="0"/>
          </a:p>
          <a:p>
            <a:r>
              <a:rPr lang="en-US" dirty="0" smtClean="0"/>
              <a:t>Denotation: The dictionary (literal) definition of a word.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Connotation: The feelings, emotions, and associations of a word.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Register: formal/informal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45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Word Memoirs Day 3:</a:t>
            </a:r>
            <a:br>
              <a:rPr lang="en-US" dirty="0" smtClean="0"/>
            </a:br>
            <a:r>
              <a:rPr lang="en-US" dirty="0" smtClean="0"/>
              <a:t>The power of language with six words.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Take out the </a:t>
            </a:r>
            <a:r>
              <a:rPr lang="en-US" dirty="0" smtClean="0"/>
              <a:t>3 memoirs </a:t>
            </a:r>
            <a:r>
              <a:rPr lang="en-US" dirty="0" smtClean="0"/>
              <a:t>you sketched out for homework.</a:t>
            </a:r>
          </a:p>
          <a:p>
            <a:endParaRPr lang="en-US" dirty="0"/>
          </a:p>
          <a:p>
            <a:r>
              <a:rPr lang="en-US" dirty="0" smtClean="0"/>
              <a:t>You should have at least 2 version of EACH memoir—having replaced/altered words </a:t>
            </a:r>
            <a:r>
              <a:rPr lang="en-US" dirty="0" smtClean="0"/>
              <a:t>for SPECIFIC </a:t>
            </a:r>
            <a:r>
              <a:rPr lang="en-US" b="1" u="sng" dirty="0" smtClean="0"/>
              <a:t>connotation</a:t>
            </a:r>
            <a:r>
              <a:rPr lang="en-US" dirty="0" smtClean="0"/>
              <a:t> and </a:t>
            </a:r>
            <a:r>
              <a:rPr lang="en-US" b="1" u="sng" dirty="0" smtClean="0"/>
              <a:t>register</a:t>
            </a:r>
            <a:r>
              <a:rPr lang="en-US" dirty="0" smtClean="0"/>
              <a:t>. Each memoir must still contain six words.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Ex: Try taking a humorous memoir and adding a layer of frustration, longing, etc. Or take a series memoir and add a layer of humor.  </a:t>
            </a:r>
          </a:p>
          <a:p>
            <a:endParaRPr lang="en-US" dirty="0"/>
          </a:p>
          <a:p>
            <a:r>
              <a:rPr lang="en-US" dirty="0" smtClean="0"/>
              <a:t>Connotation= emotional association (+ or -)</a:t>
            </a:r>
          </a:p>
          <a:p>
            <a:r>
              <a:rPr lang="en-US" dirty="0" smtClean="0"/>
              <a:t>Register= informal/formal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16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b3b0e1a-e93f-4c43-83e2-d67425a4fd81@namprd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07455" y="-360561"/>
            <a:ext cx="5656471" cy="754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705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Six-Word Memoirs: A brief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6352"/>
            <a:ext cx="8596668" cy="388077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Baby shoes: For sale; never worn. </a:t>
            </a:r>
          </a:p>
          <a:p>
            <a:pPr marL="1371600" lvl="3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			--Ernest Hemingway</a:t>
            </a:r>
          </a:p>
          <a:p>
            <a:pPr marL="1371600" lvl="3" indent="0">
              <a:buNone/>
            </a:pPr>
            <a:endParaRPr lang="en-US" sz="3200" dirty="0"/>
          </a:p>
          <a:p>
            <a:pPr marL="1371600" lvl="3" indent="0">
              <a:buNone/>
            </a:pPr>
            <a:r>
              <a:rPr lang="en-US" sz="1800" dirty="0" smtClean="0"/>
              <a:t>https</a:t>
            </a:r>
            <a:r>
              <a:rPr lang="en-US" sz="1800" dirty="0"/>
              <a:t>://www.youtube.com/watch?v=0ZOxhHXZW6o</a:t>
            </a:r>
          </a:p>
        </p:txBody>
      </p:sp>
    </p:spTree>
    <p:extLst>
      <p:ext uri="{BB962C8B-B14F-4D97-AF65-F5344CB8AC3E}">
        <p14:creationId xmlns:p14="http://schemas.microsoft.com/office/powerpoint/2010/main" val="338767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6242bb8-9813-4170-af45-6a5a9fc8d5e6@namprd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68" y="248809"/>
            <a:ext cx="8317597" cy="619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580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33e9976-058e-4cc2-85f0-db99b098832a@namprd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748" y="157020"/>
            <a:ext cx="7324580" cy="549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570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8ae0798d-3153-48d6-93d8-3d94c95ff05e@namprd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39" y="948315"/>
            <a:ext cx="6878327" cy="515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613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18b3cca-69c6-439d-bc46-8ab68e173f9f@namprd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445465"/>
            <a:ext cx="7337130" cy="550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382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5c50a19-0c4e-43c2-8e7f-5c251579a82a@namprd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93" y="77821"/>
            <a:ext cx="8732297" cy="654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94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out the door: day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Share one of your six word memoirs.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945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word memoirs/The power of words day 3: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427247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Step 1: Choose your favorite six word </a:t>
            </a:r>
            <a:r>
              <a:rPr lang="en-US" dirty="0" smtClean="0"/>
              <a:t>memoir. (Original </a:t>
            </a:r>
            <a:r>
              <a:rPr lang="en-US" dirty="0" smtClean="0"/>
              <a:t>and the one you revised for connotation and register.)</a:t>
            </a:r>
          </a:p>
          <a:p>
            <a:endParaRPr lang="en-US" dirty="0"/>
          </a:p>
          <a:p>
            <a:r>
              <a:rPr lang="en-US" dirty="0" smtClean="0"/>
              <a:t>Step </a:t>
            </a:r>
            <a:r>
              <a:rPr lang="en-US" dirty="0" smtClean="0"/>
              <a:t>2:</a:t>
            </a:r>
            <a:r>
              <a:rPr lang="en-US" dirty="0"/>
              <a:t> </a:t>
            </a:r>
            <a:r>
              <a:rPr lang="en-US" dirty="0" smtClean="0"/>
              <a:t>In a brief paragraph on the back of the card, </a:t>
            </a:r>
            <a:r>
              <a:rPr lang="en-US" dirty="0"/>
              <a:t>d</a:t>
            </a:r>
            <a:r>
              <a:rPr lang="en-US" dirty="0" smtClean="0"/>
              <a:t>escribe </a:t>
            </a:r>
            <a:r>
              <a:rPr lang="en-US" dirty="0" smtClean="0"/>
              <a:t>what you have learned about the importance of </a:t>
            </a:r>
            <a:r>
              <a:rPr lang="en-US" b="1" dirty="0" smtClean="0"/>
              <a:t>word choice </a:t>
            </a:r>
            <a:r>
              <a:rPr lang="en-US" dirty="0" smtClean="0"/>
              <a:t>in writing through the genre of the six-word memoir. </a:t>
            </a:r>
            <a:r>
              <a:rPr lang="en-US" dirty="0" smtClean="0"/>
              <a:t>What are the advantages/challenges to this type of writing.</a:t>
            </a:r>
            <a:endParaRPr lang="en-US" dirty="0"/>
          </a:p>
          <a:p>
            <a:pPr marL="0" indent="0">
              <a:buNone/>
            </a:pPr>
            <a:r>
              <a:rPr lang="en-US" sz="3200" b="1" u="sng" dirty="0" smtClean="0"/>
              <a:t>AND… </a:t>
            </a:r>
            <a:r>
              <a:rPr lang="en-US" dirty="0" smtClean="0"/>
              <a:t>Explain how you used CONNOTATION and/or REGISTER to convey meaning in </a:t>
            </a:r>
            <a:r>
              <a:rPr lang="en-US" dirty="0" smtClean="0"/>
              <a:t>your writing.</a:t>
            </a:r>
            <a:endParaRPr lang="en-US" sz="3200" b="1" u="sng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9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115" y="102034"/>
            <a:ext cx="8596668" cy="1320800"/>
          </a:xfrm>
        </p:spPr>
        <p:txBody>
          <a:bodyPr/>
          <a:lstStyle/>
          <a:p>
            <a:r>
              <a:rPr lang="en-US" dirty="0" smtClean="0"/>
              <a:t>Example of revised memoir and SAP.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087" y="872115"/>
            <a:ext cx="10627977" cy="5653376"/>
          </a:xfrm>
          <a:effectLst>
            <a:glow rad="139700">
              <a:srgbClr val="92D050">
                <a:alpha val="40000"/>
              </a:srgbClr>
            </a:glow>
          </a:effectLst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Four cats; no plans to stop</a:t>
            </a:r>
            <a:r>
              <a:rPr lang="en-US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en-US" dirty="0" smtClean="0"/>
              <a:t>(original)		</a:t>
            </a:r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People like me don’t get PhDs</a:t>
            </a:r>
            <a:r>
              <a:rPr lang="en-US" dirty="0" smtClean="0"/>
              <a:t>. (original)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Servant to cats; life is good. </a:t>
            </a:r>
            <a:r>
              <a:rPr lang="en-US" dirty="0" smtClean="0"/>
              <a:t>(revised)		</a:t>
            </a:r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Southside girl: Woman with her doctorate. </a:t>
            </a:r>
            <a:r>
              <a:rPr lang="en-US" dirty="0" smtClean="0"/>
              <a:t>(revised)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SAP: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/>
              <a:t>Through writing six-word memoirs, I have learned that I can convey a deep meaning with only a few words. I must choose the precise word in order to establish tone and audience immediately. In the first example, the original focuses on the negative. The words “no plans” signifies a negative action, almost rebellious. In my revision, I focused on connotations. The revised version uses the word “servant.” The word “slave” would have been too negative and carried negative connotations. The word “servant” can be a positive thing if one enjoys one’s servitude. I revised the negative into a positive at the end when I said “life is good.” This creates what writers call </a:t>
            </a:r>
            <a:r>
              <a:rPr lang="en-US" b="1" u="sng" dirty="0" smtClean="0"/>
              <a:t>juxtaposition, </a:t>
            </a:r>
            <a:r>
              <a:rPr lang="en-US" dirty="0" smtClean="0"/>
              <a:t>meaning two conflicting ideas. Being a servant is typically negative, but by saying “life is good,” it is clear I enjoy my feline servitude. The register of my revised version is more formal than the first in the beginning, but ends informally by saying “life is good.” There is a </a:t>
            </a:r>
            <a:r>
              <a:rPr lang="en-US" b="1" u="sng" dirty="0" smtClean="0"/>
              <a:t>juxtaposition</a:t>
            </a:r>
            <a:r>
              <a:rPr lang="en-US" dirty="0" smtClean="0"/>
              <a:t> in both register and connotation in this memoir. I learned that using connotation and register thoughtfully helps me convey meaning as a writer. </a:t>
            </a:r>
            <a:endParaRPr lang="en-US" b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24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out the door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Create a six-word memoir to describe the first week of your senior year.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51105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vocabulary for today’s learning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b="1" dirty="0"/>
              <a:t>Connotation</a:t>
            </a:r>
            <a:r>
              <a:rPr lang="en-US" dirty="0"/>
              <a:t>: the emotional or personal associations the word carries, beyond its </a:t>
            </a:r>
            <a:r>
              <a:rPr lang="en-US"/>
              <a:t>literal </a:t>
            </a:r>
            <a:r>
              <a:rPr lang="en-US" smtClean="0"/>
              <a:t>definition</a:t>
            </a:r>
          </a:p>
          <a:p>
            <a:pPr fontAlgn="t">
              <a:buNone/>
            </a:pPr>
            <a:r>
              <a:rPr lang="en-US" smtClean="0"/>
              <a:t>Ex: child, kid, tyke, juvenile, youngster, adolescent</a:t>
            </a:r>
            <a:endParaRPr lang="en-US" dirty="0" smtClean="0"/>
          </a:p>
          <a:p>
            <a:pPr marL="0" indent="0" fontAlgn="t">
              <a:buNone/>
            </a:pPr>
            <a:endParaRPr lang="en-US" dirty="0"/>
          </a:p>
          <a:p>
            <a:pPr fontAlgn="t"/>
            <a:r>
              <a:rPr lang="en-US" b="1" dirty="0"/>
              <a:t>Register</a:t>
            </a:r>
            <a:r>
              <a:rPr lang="en-US" dirty="0"/>
              <a:t>: the level of formality or informality associated with </a:t>
            </a:r>
            <a:r>
              <a:rPr lang="en-US"/>
              <a:t>the </a:t>
            </a:r>
            <a:r>
              <a:rPr lang="en-US" smtClean="0"/>
              <a:t>word</a:t>
            </a:r>
            <a:endParaRPr lang="en-US" dirty="0" smtClean="0"/>
          </a:p>
          <a:p>
            <a:pPr marL="0" indent="0" fontAlgn="t">
              <a:buNone/>
            </a:pPr>
            <a:r>
              <a:rPr lang="en-US" smtClean="0"/>
              <a:t>Ex: Speak, chat, verbalize, orate, converse, yak, communicate, discuss</a:t>
            </a:r>
          </a:p>
          <a:p>
            <a:pPr marL="0" indent="0" fontAlgn="t">
              <a:buNone/>
            </a:pPr>
            <a:endParaRPr lang="en-US" dirty="0"/>
          </a:p>
          <a:p>
            <a:pPr fontAlgn="t"/>
            <a:r>
              <a:rPr lang="en-US" b="1" dirty="0"/>
              <a:t>Sound and rhythm</a:t>
            </a:r>
            <a:r>
              <a:rPr lang="en-US" dirty="0"/>
              <a:t>: the way words sound and scan contribute to </a:t>
            </a:r>
            <a:r>
              <a:rPr lang="en-US"/>
              <a:t>their </a:t>
            </a:r>
            <a:r>
              <a:rPr lang="en-US" smtClean="0"/>
              <a:t>appropriateness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2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Brainstorm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your group’s definition of a synonym?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We will use this discussion to talk about how and author or poet may look for the “best word” for their writing when several are available.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“Any word you have to hunt for in a thesaurus is the wrong word. There are no exceptions to this rule.”</a:t>
            </a:r>
          </a:p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												―</a:t>
            </a:r>
            <a:r>
              <a:rPr lang="en-US" sz="2000" dirty="0"/>
              <a:t> </a:t>
            </a:r>
            <a:r>
              <a:rPr lang="en-US" sz="2000" dirty="0">
                <a:hlinkClick r:id="rId2"/>
              </a:rPr>
              <a:t>Stephen King</a:t>
            </a: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68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to connotation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111" y="2160589"/>
            <a:ext cx="9017539" cy="388077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11" y="1930400"/>
            <a:ext cx="934828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4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30677"/>
            <a:ext cx="7391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the different connotations of these words?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97" y="1900135"/>
            <a:ext cx="9152918" cy="4062919"/>
          </a:xfrm>
        </p:spPr>
      </p:pic>
    </p:spTree>
    <p:extLst>
      <p:ext uri="{BB962C8B-B14F-4D97-AF65-F5344CB8AC3E}">
        <p14:creationId xmlns:p14="http://schemas.microsoft.com/office/powerpoint/2010/main" val="276711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your color groups, discuss the following: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dirty="0" smtClean="0"/>
              <a:t>What is a synonym and why are they important in writing? </a:t>
            </a:r>
          </a:p>
          <a:p>
            <a:pPr fontAlgn="t"/>
            <a:r>
              <a:rPr lang="en-US" dirty="0" smtClean="0"/>
              <a:t>What’s </a:t>
            </a:r>
            <a:r>
              <a:rPr lang="en-US" dirty="0"/>
              <a:t>the difference between a story and a memoir?  </a:t>
            </a:r>
            <a:endParaRPr lang="en-US" dirty="0" smtClean="0"/>
          </a:p>
          <a:p>
            <a:pPr fontAlgn="t"/>
            <a:r>
              <a:rPr lang="en-US" dirty="0" smtClean="0"/>
              <a:t>Why </a:t>
            </a:r>
            <a:r>
              <a:rPr lang="en-US" dirty="0"/>
              <a:t>do we tell stories?  </a:t>
            </a:r>
            <a:endParaRPr lang="en-US" dirty="0" smtClean="0"/>
          </a:p>
          <a:p>
            <a:pPr fontAlgn="t"/>
            <a:r>
              <a:rPr lang="en-US" dirty="0" smtClean="0"/>
              <a:t>Who </a:t>
            </a:r>
            <a:r>
              <a:rPr lang="en-US" dirty="0"/>
              <a:t>knows your story best?</a:t>
            </a:r>
          </a:p>
          <a:p>
            <a:pPr fontAlgn="t"/>
            <a:r>
              <a:rPr lang="en-US" dirty="0"/>
              <a:t>How is it both possible and impossible to </a:t>
            </a:r>
            <a:r>
              <a:rPr lang="en-US" dirty="0" smtClean="0"/>
              <a:t>convey (show) </a:t>
            </a:r>
            <a:r>
              <a:rPr lang="en-US" dirty="0"/>
              <a:t>the essence of who you are </a:t>
            </a:r>
            <a:r>
              <a:rPr lang="en-US" dirty="0" smtClean="0"/>
              <a:t>in </a:t>
            </a:r>
            <a:r>
              <a:rPr lang="en-US" dirty="0"/>
              <a:t>six words?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23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991" y="391886"/>
            <a:ext cx="8596668" cy="132080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Discuss the sample memoirs (Choose 2-3 questions).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419" y="1376818"/>
            <a:ext cx="10306351" cy="481715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 smtClean="0"/>
              <a:t>After reading all the six-word memoirs, what surprises you about this form? What can you learn from it to take to other types of writing?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In your mind what were the most common themes in the collection? 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Pick one of the memoirs that you do not understand and discuss what it might mean with your classmates.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Which of these memoirs is the most poignant to you and why? Which is the most tragic and why? 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Which is the funniest and why?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What do you make of the word “still” in </a:t>
            </a:r>
            <a:r>
              <a:rPr lang="en-US" dirty="0" err="1" smtClean="0"/>
              <a:t>Georgene</a:t>
            </a:r>
            <a:r>
              <a:rPr lang="en-US" dirty="0" smtClean="0"/>
              <a:t> Nunn’s memoir?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Dr. Pelotte’s six-word memoirs.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220" y="1605418"/>
            <a:ext cx="8596668" cy="388077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Arizona, then Chicago. Back again.</a:t>
            </a:r>
          </a:p>
          <a:p>
            <a:r>
              <a:rPr lang="en-US" dirty="0" smtClean="0"/>
              <a:t>Four cats; no plans to stop.</a:t>
            </a:r>
          </a:p>
          <a:p>
            <a:r>
              <a:rPr lang="en-US" dirty="0" smtClean="0"/>
              <a:t>From the stage to the classroom.</a:t>
            </a:r>
          </a:p>
          <a:p>
            <a:r>
              <a:rPr lang="en-US" dirty="0" smtClean="0"/>
              <a:t>It is my honor to teach.</a:t>
            </a:r>
          </a:p>
          <a:p>
            <a:r>
              <a:rPr lang="en-US" dirty="0" smtClean="0"/>
              <a:t>People like me don’t get PhDs.</a:t>
            </a:r>
          </a:p>
          <a:p>
            <a:r>
              <a:rPr lang="en-US" dirty="0" smtClean="0"/>
              <a:t>Must keep my memoir school appropriate.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15808</TotalTime>
  <Words>920</Words>
  <Application>Microsoft Office PowerPoint</Application>
  <PresentationFormat>Widescreen</PresentationFormat>
  <Paragraphs>123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Trebuchet MS</vt:lpstr>
      <vt:lpstr>Wingdings 3</vt:lpstr>
      <vt:lpstr>Facet</vt:lpstr>
      <vt:lpstr>The power of words: Six-word memoirs</vt:lpstr>
      <vt:lpstr>Six-Word Memoirs: A brief history</vt:lpstr>
      <vt:lpstr>Target vocabulary for today’s learning opportunity</vt:lpstr>
      <vt:lpstr>Group Brainstorm</vt:lpstr>
      <vt:lpstr>Connecting to connotation</vt:lpstr>
      <vt:lpstr>What are the different connotations of these words? </vt:lpstr>
      <vt:lpstr>In your color groups, discuss the following:</vt:lpstr>
      <vt:lpstr>Discuss the sample memoirs (Choose 2-3 questions). </vt:lpstr>
      <vt:lpstr>Dr. Pelotte’s six-word memoirs.</vt:lpstr>
      <vt:lpstr>Your turn:</vt:lpstr>
      <vt:lpstr>Sharing out</vt:lpstr>
      <vt:lpstr>Revising</vt:lpstr>
      <vt:lpstr>Homework</vt:lpstr>
      <vt:lpstr>Question out the door day 1:</vt:lpstr>
      <vt:lpstr>Day 2: The power of language with six words.</vt:lpstr>
      <vt:lpstr>Six Word Memoirs Day 3: The power of language with six words.</vt:lpstr>
      <vt:lpstr>Six Word Memoirs Day 3: The power of language with six words.</vt:lpstr>
      <vt:lpstr>Six Word Memoirs Day 3: The power of language with six words.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out the door: day 2</vt:lpstr>
      <vt:lpstr>Six word memoirs/The power of words day 3:</vt:lpstr>
      <vt:lpstr>Example of revised memoir and SAP.</vt:lpstr>
      <vt:lpstr>Question out the door</vt:lpstr>
    </vt:vector>
  </TitlesOfParts>
  <Company>Phoenix Union High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words: Six-word memoirs</dc:title>
  <dc:creator>Pelotte, Lettice</dc:creator>
  <cp:lastModifiedBy>Pelotte, Lettice</cp:lastModifiedBy>
  <cp:revision>49</cp:revision>
  <dcterms:created xsi:type="dcterms:W3CDTF">2015-08-01T21:29:07Z</dcterms:created>
  <dcterms:modified xsi:type="dcterms:W3CDTF">2017-08-10T15:44:16Z</dcterms:modified>
</cp:coreProperties>
</file>