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66" r:id="rId5"/>
    <p:sldId id="267" r:id="rId6"/>
    <p:sldId id="256" r:id="rId7"/>
    <p:sldId id="268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0B6C55-BD28-4942-A327-B1D7FC824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3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B6C55-BD28-4942-A327-B1D7FC8245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533400"/>
            <a:ext cx="7162800" cy="3067050"/>
          </a:xfrm>
        </p:spPr>
        <p:txBody>
          <a:bodyPr/>
          <a:lstStyle>
            <a:lvl1pPr algn="l">
              <a:defRPr sz="66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7162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33CC33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81750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fld id="{187DAD1B-3C7C-49E3-84D8-84D9B59987A7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381750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126D6B-0ED5-48A5-AE38-5702BD599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AF511F-C9CE-45AF-97EF-F8F7A29E02CD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C62CB-AAD5-4B40-9732-C4C29D0F51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2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C3505-3671-406B-BFF4-B231A07C9BF3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4A865-8421-4A5F-A13B-6EA7415C9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B845C-1214-474C-BCF6-246594165330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CBB4F-7F52-4541-9E00-659B0B550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0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51A52-19F6-42DC-99DD-0F9E8FA3AB2C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33E61-40D0-4877-B1B9-3EC3FE1CD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D7518D-B46E-49D2-9401-3CE11EFE8A35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69356-D892-4BD6-9E5A-A525B99B78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BC9207-5CBA-4309-A0D2-CF265C557A27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22496-997B-4974-99E3-46C9FD1CE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F4A868-42C4-4A98-BB05-4D53221DFE59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8D90-6A00-4F4B-81B6-7BB42492A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0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63DD9-A81E-4463-AFB1-F85219C72B52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0F030-8711-4130-B06F-28327EB3E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BC536-424D-45CD-8B1B-2E9AC85ADB0E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63879-8C72-48E3-A256-BB20470F4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BB29D-CFD8-4627-BC7A-CAB742C967EA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EA0C8-579D-46E3-BF83-BB59516B7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9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8A68FF8D-B84B-40AE-9042-76CDAA03D407}" type="datetime1">
              <a:rPr lang="en-US"/>
              <a:pPr/>
              <a:t>7/31/2017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81750"/>
            <a:ext cx="533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81750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33CC33"/>
                </a:solidFill>
              </a:defRPr>
            </a:lvl1pPr>
          </a:lstStyle>
          <a:p>
            <a:fld id="{E19A26AE-C930-4B60-93B1-AD627BB062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CC3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R5x9XMcl0o&amp;playnext=1&amp;list=PLA1E072A65A79F7CD&amp;feature=results_vide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rRsPG-Wghxw" TargetMode="External"/><Relationship Id="rId4" Type="http://schemas.openxmlformats.org/officeDocument/2006/relationships/hyperlink" Target="http://www.youtube.com/watch?v=nDPaLRD-04s&amp;playnext=1&amp;list=PLA1E072A65A79F7CD&amp;feature=results_mai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dlnSQ36ux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xgb0O33sb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f0LH8FtHA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Agenda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Bell Work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Ireland – What about it? Social - Economical situation in the 17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Century.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Jonathan Swift – Biography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“A Modest Proposal”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Modern Version – Can we use it today?</a:t>
            </a:r>
          </a:p>
        </p:txBody>
      </p:sp>
    </p:spTree>
    <p:extLst>
      <p:ext uri="{BB962C8B-B14F-4D97-AF65-F5344CB8AC3E}">
        <p14:creationId xmlns:p14="http://schemas.microsoft.com/office/powerpoint/2010/main" val="38625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F030-8711-4130-B06F-28327EB3E98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38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Bell Work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Notable Quote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 hate and detest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that animal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called 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Jonathan Swift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3581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Copy the quote and decide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tone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think you might encounter in Jonathan Swift’s essay?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9258" y="61332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IRELAND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3454400" cy="377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6358" y="4114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www.youtube.com/watch?v=MR5x9XMcl0o&amp;playnext=1&amp;list=PLA1E072A65A79F7CD&amp;feature=results_video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www.youtube.com/watch?v=nDPaLRD-04s&amp;playnext=1&amp;list=PLA1E072A65A79F7CD&amp;feature=results_main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www.youtube.com/watch?v=rRsPG-Wghxw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F030-8711-4130-B06F-28327EB3E98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Jonathan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Swift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1667–1745</a:t>
            </a: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www.youtube.com/watch?v=wdlnSQ36uxE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F030-8711-4130-B06F-28327EB3E98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"/>
            <a:ext cx="7772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What is “A Modest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Proposal?”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www.youtube.com/watch?v=Pxgb0O33sbU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F030-8711-4130-B06F-28327EB3E98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Read the Handout</a:t>
            </a:r>
          </a:p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independently: “Simply a modest proposal: Open season on children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Arizona.” Jot down your thoughts in your notebook.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your opinion?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you feel offended?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might be offensive to our society?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Share with your group or partner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come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consensus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Share with the class.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F030-8711-4130-B06F-28327EB3E9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www.youtube.com/watch?v=Yf0LH8FtHAc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33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Follow up Rap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uariumROck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5E64849453D49809FF9AF987464D7" ma:contentTypeVersion="14" ma:contentTypeDescription="Create a new document." ma:contentTypeScope="" ma:versionID="a900c46134b08f1108c61cd8b1550412">
  <xsd:schema xmlns:xsd="http://www.w3.org/2001/XMLSchema" xmlns:xs="http://www.w3.org/2001/XMLSchema" xmlns:p="http://schemas.microsoft.com/office/2006/metadata/properties" xmlns:ns2="34109def-b649-49e1-bedf-d68ffd931445" xmlns:ns3="1b1ec0d5-6618-4573-aa54-d4e2b2b97c17" xmlns:ns4="ab2b691f-cecc-4f32-acd8-1229a721c675" targetNamespace="http://schemas.microsoft.com/office/2006/metadata/properties" ma:root="true" ma:fieldsID="02f3da4c561048231f99b3ec5f823690" ns2:_="" ns3:_="" ns4:_="">
    <xsd:import namespace="34109def-b649-49e1-bedf-d68ffd931445"/>
    <xsd:import namespace="1b1ec0d5-6618-4573-aa54-d4e2b2b97c17"/>
    <xsd:import namespace="ab2b691f-cecc-4f32-acd8-1229a721c675"/>
    <xsd:element name="properties">
      <xsd:complexType>
        <xsd:sequence>
          <xsd:element name="documentManagement">
            <xsd:complexType>
              <xsd:all>
                <xsd:element ref="ns2:bf90c03d5a104a8ba1cafbd7d6c2a58e" minOccurs="0"/>
                <xsd:element ref="ns3:TaxCatchAll" minOccurs="0"/>
                <xsd:element ref="ns2:ba105438ac2c4e52bdedda3b2e4a9505" minOccurs="0"/>
                <xsd:element ref="ns2:dd71ad5c82c54c9b9f26850a09e2ead2" minOccurs="0"/>
                <xsd:element ref="ns4:SharedWithUsers" minOccurs="0"/>
                <xsd:element ref="ns4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09def-b649-49e1-bedf-d68ffd931445" elementFormDefault="qualified">
    <xsd:import namespace="http://schemas.microsoft.com/office/2006/documentManagement/types"/>
    <xsd:import namespace="http://schemas.microsoft.com/office/infopath/2007/PartnerControls"/>
    <xsd:element name="bf90c03d5a104a8ba1cafbd7d6c2a58e" ma:index="9" ma:taxonomy="true" ma:internalName="bf90c03d5a104a8ba1cafbd7d6c2a58e" ma:taxonomyFieldName="Subject" ma:displayName="Courses" ma:readOnly="false" ma:default="" ma:fieldId="{bf90c03d-5a10-4a8b-a1ca-fbd7d6c2a58e}" ma:sspId="e8997dd9-b927-4cd9-90fc-6f247054041b" ma:termSetId="0ac438f5-c86b-4f22-915e-1886401e52fd" ma:anchorId="58d6b308-c3ac-411e-a959-1357a40074ef" ma:open="false" ma:isKeyword="false">
      <xsd:complexType>
        <xsd:sequence>
          <xsd:element ref="pc:Terms" minOccurs="0" maxOccurs="1"/>
        </xsd:sequence>
      </xsd:complexType>
    </xsd:element>
    <xsd:element name="ba105438ac2c4e52bdedda3b2e4a9505" ma:index="12" ma:taxonomy="true" ma:internalName="ba105438ac2c4e52bdedda3b2e4a9505" ma:taxonomyFieldName="Levels" ma:displayName="Levels" ma:default="" ma:fieldId="{ba105438-ac2c-4e52-bded-da3b2e4a9505}" ma:sspId="e8997dd9-b927-4cd9-90fc-6f247054041b" ma:termSetId="0ac438f5-c86b-4f22-915e-1886401e52fd" ma:anchorId="db4b8189-e237-4dab-add7-ee60a446b7cb" ma:open="false" ma:isKeyword="false">
      <xsd:complexType>
        <xsd:sequence>
          <xsd:element ref="pc:Terms" minOccurs="0" maxOccurs="1"/>
        </xsd:sequence>
      </xsd:complexType>
    </xsd:element>
    <xsd:element name="dd71ad5c82c54c9b9f26850a09e2ead2" ma:index="14" ma:taxonomy="true" ma:internalName="dd71ad5c82c54c9b9f26850a09e2ead2" ma:taxonomyFieldName="Components" ma:displayName="Components" ma:default="" ma:fieldId="{dd71ad5c-82c5-4c9b-9f26-850a09e2ead2}" ma:sspId="e8997dd9-b927-4cd9-90fc-6f247054041b" ma:termSetId="0ac438f5-c86b-4f22-915e-1886401e52fd" ma:anchorId="99664428-4796-4c5e-b98c-47851eec17d2" ma:open="false" ma:isKeyword="false">
      <xsd:complexType>
        <xsd:sequence>
          <xsd:element ref="pc:Terms" minOccurs="0" maxOccurs="1"/>
        </xsd:sequence>
      </xsd:complex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ec0d5-6618-4573-aa54-d4e2b2b97c1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098D8A93-A8B2-4892-80CC-63345111BCA1}" ma:internalName="TaxCatchAll" ma:showField="CatchAllData" ma:web="{ab2b691f-cecc-4f32-acd8-1229a721c675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b691f-cecc-4f32-acd8-1229a721c67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axOccurs="1" ma:index="8" ma:displayName="Courses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ba105438ac2c4e52bdedda3b2e4a9505 xmlns="34109def-b649-49e1-bedf-d68ffd931445">
      <Terms xmlns="http://schemas.microsoft.com/office/infopath/2007/PartnerControls"/>
    </ba105438ac2c4e52bdedda3b2e4a9505>
    <TaxCatchAll xmlns="1b1ec0d5-6618-4573-aa54-d4e2b2b97c17"/>
    <dd71ad5c82c54c9b9f26850a09e2ead2 xmlns="34109def-b649-49e1-bedf-d68ffd931445">
      <Terms xmlns="http://schemas.microsoft.com/office/infopath/2007/PartnerControls"/>
    </dd71ad5c82c54c9b9f26850a09e2ead2>
    <bf90c03d5a104a8ba1cafbd7d6c2a58e xmlns="34109def-b649-49e1-bedf-d68ffd931445">
      <Terms xmlns="http://schemas.microsoft.com/office/infopath/2007/PartnerControls"/>
    </bf90c03d5a104a8ba1cafbd7d6c2a58e>
  </documentManagement>
</p:properties>
</file>

<file path=customXml/itemProps1.xml><?xml version="1.0" encoding="utf-8"?>
<ds:datastoreItem xmlns:ds="http://schemas.openxmlformats.org/officeDocument/2006/customXml" ds:itemID="{E05FDFB9-6256-4D53-9237-CB43DFFFF9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7A2724-F114-4005-8843-15822AE88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109def-b649-49e1-bedf-d68ffd931445"/>
    <ds:schemaRef ds:uri="1b1ec0d5-6618-4573-aa54-d4e2b2b97c17"/>
    <ds:schemaRef ds:uri="ab2b691f-cecc-4f32-acd8-1229a721c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CF94E9-04FE-419E-ADFA-BB819F67746E}">
  <ds:schemaRefs>
    <ds:schemaRef ds:uri="http://purl.org/dc/elements/1.1/"/>
    <ds:schemaRef ds:uri="http://schemas.openxmlformats.org/package/2006/metadata/core-properties"/>
    <ds:schemaRef ds:uri="1b1ec0d5-6618-4573-aa54-d4e2b2b97c17"/>
    <ds:schemaRef ds:uri="ab2b691f-cecc-4f32-acd8-1229a721c675"/>
    <ds:schemaRef ds:uri="http://purl.org/dc/terms/"/>
    <ds:schemaRef ds:uri="http://schemas.microsoft.com/office/infopath/2007/PartnerControls"/>
    <ds:schemaRef ds:uri="http://schemas.microsoft.com/office/2006/documentManagement/types"/>
    <ds:schemaRef ds:uri="34109def-b649-49e1-bedf-d68ffd93144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AquariumROcks</Template>
  <TotalTime>956</TotalTime>
  <Words>172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Times New Roman</vt:lpstr>
      <vt:lpstr>Wingdings</vt:lpstr>
      <vt:lpstr>AquariumROcks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Taus-Hummel, Anca</dc:creator>
  <cp:lastModifiedBy>Pelotte, Lettice</cp:lastModifiedBy>
  <cp:revision>19</cp:revision>
  <dcterms:created xsi:type="dcterms:W3CDTF">2013-01-14T16:20:30Z</dcterms:created>
  <dcterms:modified xsi:type="dcterms:W3CDTF">2017-07-31T15:36:05Z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0x010100A075E64849453D49809FF9AF987464D7</vt:lpwstr>
  </property>
</Properties>
</file>