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0" r:id="rId8"/>
    <p:sldId id="263" r:id="rId9"/>
    <p:sldId id="266" r:id="rId10"/>
    <p:sldId id="268" r:id="rId11"/>
    <p:sldId id="267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4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7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your Own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Using a clean, lined piece of paper, write your own version of “Borges and I” Your version must: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Discuss two distinct “selves”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Use a minimum of three vocabulary words from the original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9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720" y="4512384"/>
            <a:ext cx="8534400" cy="1507067"/>
          </a:xfrm>
        </p:spPr>
        <p:txBody>
          <a:bodyPr/>
          <a:lstStyle/>
          <a:p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436818" cy="53336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" pitchFamily="18" charset="0"/>
              </a:rPr>
              <a:t>Questions: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  <a:latin typeface="Times" pitchFamily="18" charset="0"/>
              </a:rPr>
              <a:t>What characteristics comprise one’s identity?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  <a:latin typeface="Times" pitchFamily="18" charset="0"/>
              </a:rPr>
              <a:t>How do we define ourselves?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  <a:latin typeface="Times" pitchFamily="18" charset="0"/>
              </a:rPr>
              <a:t>Is there a true self?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  <a:latin typeface="Times" pitchFamily="18" charset="0"/>
              </a:rPr>
              <a:t>How are we defined by culture (appearance, gender, race, </a:t>
            </a:r>
            <a:r>
              <a:rPr lang="en-US" u="sng" err="1" smtClean="0">
                <a:solidFill>
                  <a:srgbClr val="FFFF00"/>
                </a:solidFill>
                <a:latin typeface="Times" pitchFamily="18" charset="0"/>
              </a:rPr>
              <a:t>etc</a:t>
            </a:r>
            <a:r>
              <a:rPr lang="en-US" u="sng" smtClean="0">
                <a:solidFill>
                  <a:srgbClr val="FFFF00"/>
                </a:solidFill>
                <a:latin typeface="Times" pitchFamily="18" charset="0"/>
              </a:rPr>
              <a:t>)?</a:t>
            </a:r>
            <a:endParaRPr lang="en-US" u="sng" dirty="0" smtClean="0">
              <a:solidFill>
                <a:srgbClr val="FFFF00"/>
              </a:solidFill>
              <a:latin typeface="Times" pitchFamily="18" charset="0"/>
            </a:endParaRPr>
          </a:p>
          <a:p>
            <a:endParaRPr lang="en-US" u="sng" dirty="0" smtClean="0">
              <a:latin typeface="Times" pitchFamily="18" charset="0"/>
            </a:endParaRPr>
          </a:p>
          <a:p>
            <a:endParaRPr lang="en-US" u="sng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98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Who am I? (What influences my identity?)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Am I who I think I am? Are my thoughts mine?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How do we decide which identities we reveal?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Can we break away from our identity?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54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 can we question the world around us?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 what ways does society shape identity? (gender, culture, race, etc.)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Why is our identity based on money and capitalism in modern society?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67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95527" y="-21571"/>
            <a:ext cx="572464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</a:t>
            </a:r>
            <a:endParaRPr 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        CJ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—“Self Perception”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67000" y="722702"/>
            <a:ext cx="6629400" cy="5754298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 w="9525">
            <a:solidFill>
              <a:schemeClr val="tx1">
                <a:lumMod val="25000"/>
                <a:lumOff val="7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6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How do you think your family and friends would define who you are?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2600" dirty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6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Do you think you and your family/friends see you like you see yourself? </a:t>
            </a:r>
            <a:endParaRPr lang="en-US" sz="2600" dirty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26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6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How is their perception of you similar?</a:t>
            </a:r>
            <a:endParaRPr lang="en-US" sz="2600" dirty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6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How is it different?</a:t>
            </a:r>
            <a:endParaRPr lang="en-US" sz="2600" dirty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6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Explain.</a:t>
            </a:r>
            <a:endParaRPr lang="en-US" sz="11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600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167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Please take out the following: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A black pen</a:t>
            </a:r>
          </a:p>
          <a:p>
            <a:r>
              <a:rPr lang="en-US" dirty="0" smtClean="0">
                <a:latin typeface="Times" pitchFamily="18" charset="0"/>
              </a:rPr>
              <a:t>A highlighter</a:t>
            </a:r>
          </a:p>
        </p:txBody>
      </p:sp>
    </p:spTree>
    <p:extLst>
      <p:ext uri="{BB962C8B-B14F-4D97-AF65-F5344CB8AC3E}">
        <p14:creationId xmlns:p14="http://schemas.microsoft.com/office/powerpoint/2010/main" val="365462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Borges and I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I read the poem out loud, I want you to do the following: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Circle unfamiliar words.</a:t>
            </a:r>
          </a:p>
          <a:p>
            <a:endParaRPr lang="en-US" dirty="0" smtClean="0"/>
          </a:p>
          <a:p>
            <a:r>
              <a:rPr lang="en-US" dirty="0" smtClean="0"/>
              <a:t>Put a checkmark in the margin if you have a question or make a connection to something read.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8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Borges and 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413848" cy="53085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Look up and define unfamiliar words within the poem.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Read (again) and annotate the text.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Make notes on the following:</a:t>
            </a:r>
          </a:p>
          <a:p>
            <a:pPr lvl="1">
              <a:buFont typeface="Wingdings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Similarities/differences between “I” and the other one the author refers to as “Borges.”</a:t>
            </a:r>
            <a:endParaRPr lang="en-US" sz="26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Explain the allusion to Spinoza in the second paragraph.</a:t>
            </a:r>
          </a:p>
          <a:p>
            <a:pPr lvl="1">
              <a:buFont typeface="Wingdings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How is this prose-poem structured? Outline what Borges writes about 1</a:t>
            </a:r>
            <a:r>
              <a:rPr lang="en-US" sz="2600" baseline="30000" dirty="0" smtClean="0">
                <a:solidFill>
                  <a:schemeClr val="tx1"/>
                </a:solidFill>
              </a:rPr>
              <a:t>st</a:t>
            </a:r>
            <a:r>
              <a:rPr lang="en-US" sz="2600" dirty="0" smtClean="0">
                <a:solidFill>
                  <a:schemeClr val="tx1"/>
                </a:solidFill>
              </a:rPr>
              <a:t>, 2</a:t>
            </a:r>
            <a:r>
              <a:rPr lang="en-US" sz="2600" baseline="30000" dirty="0" smtClean="0">
                <a:solidFill>
                  <a:schemeClr val="tx1"/>
                </a:solidFill>
              </a:rPr>
              <a:t>nd</a:t>
            </a:r>
            <a:r>
              <a:rPr lang="en-US" sz="2600" dirty="0" smtClean="0">
                <a:solidFill>
                  <a:schemeClr val="tx1"/>
                </a:solidFill>
              </a:rPr>
              <a:t>, 3</a:t>
            </a:r>
            <a:r>
              <a:rPr lang="en-US" sz="2600" baseline="30000" dirty="0" smtClean="0">
                <a:solidFill>
                  <a:schemeClr val="tx1"/>
                </a:solidFill>
              </a:rPr>
              <a:t>rd</a:t>
            </a:r>
            <a:r>
              <a:rPr lang="en-US" sz="2600" dirty="0" smtClean="0">
                <a:solidFill>
                  <a:schemeClr val="tx1"/>
                </a:solidFill>
              </a:rPr>
              <a:t>, etc.</a:t>
            </a:r>
          </a:p>
          <a:p>
            <a:pPr lvl="1">
              <a:buFont typeface="Wingdings" pitchFamily="2" charset="2"/>
              <a:buChar char="ü"/>
            </a:pPr>
            <a:endParaRPr lang="en-US" sz="2600" dirty="0" smtClean="0"/>
          </a:p>
          <a:p>
            <a:pPr marL="457200" lvl="1" indent="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71022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Think/Pair/Share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Why is understanding one’s identity important? Be </a:t>
            </a:r>
            <a:r>
              <a:rPr lang="en-US" dirty="0">
                <a:solidFill>
                  <a:schemeClr val="tx1"/>
                </a:solidFill>
              </a:rPr>
              <a:t>specific and use examples from the reading.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Discuss your thoughts with your seat partner.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9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Borges and 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Based on your checkmarks, write three discussion questions about the poem.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1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Think/Pair/Share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do you believe Borges means by the last line: “I do not know which one of us has written this page”?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Discuss your thoughts with your seat partner.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19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dirty="0" smtClean="0">
                <a:latin typeface="+mn-lt"/>
              </a:rPr>
              <a:t>Reflection	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1"/>
            <a:ext cx="8915400" cy="4525963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nswer the following questions:</a:t>
            </a:r>
          </a:p>
          <a:p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Based on your reading and discussion, What do you think the title, </a:t>
            </a:r>
            <a:r>
              <a:rPr lang="en-US" i="1" dirty="0" smtClean="0">
                <a:solidFill>
                  <a:schemeClr val="tx1"/>
                </a:solidFill>
              </a:rPr>
              <a:t>Borges and I</a:t>
            </a:r>
            <a:r>
              <a:rPr lang="en-US" dirty="0" smtClean="0">
                <a:solidFill>
                  <a:schemeClr val="tx1"/>
                </a:solidFill>
              </a:rPr>
              <a:t>, means? Use specific examples from the reading to support your response.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author writes, “Years ago, I tried to free myself from him…” Do you think one can ever free one’s self of one’s identity? Explain?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7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5055</TotalTime>
  <Words>470</Words>
  <Application>Microsoft Office PowerPoint</Application>
  <PresentationFormat>Widescreen</PresentationFormat>
  <Paragraphs>64</Paragraphs>
  <Slides>13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Times</vt:lpstr>
      <vt:lpstr>Times New Roman</vt:lpstr>
      <vt:lpstr>Wingdings</vt:lpstr>
      <vt:lpstr>Wingdings 3</vt:lpstr>
      <vt:lpstr>Slice</vt:lpstr>
      <vt:lpstr>PowerPoint Presentation</vt:lpstr>
      <vt:lpstr>PowerPoint Presentation</vt:lpstr>
      <vt:lpstr>Please take out the following:</vt:lpstr>
      <vt:lpstr>Borges and I </vt:lpstr>
      <vt:lpstr>Borges and I</vt:lpstr>
      <vt:lpstr>Think/Pair/Share</vt:lpstr>
      <vt:lpstr>Borges and I</vt:lpstr>
      <vt:lpstr>Think/Pair/Share</vt:lpstr>
      <vt:lpstr>  Reflection </vt:lpstr>
      <vt:lpstr>Writing your Own Version</vt:lpstr>
      <vt:lpstr>PowerPoint Presentation</vt:lpstr>
      <vt:lpstr>PowerPoint Presentation</vt:lpstr>
      <vt:lpstr>PowerPoint Presentation</vt:lpstr>
    </vt:vector>
  </TitlesOfParts>
  <Company>Phoenix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Pelotte, Lettice</dc:creator>
  <cp:lastModifiedBy>Pelotte, Lettice</cp:lastModifiedBy>
  <cp:revision>21</cp:revision>
  <dcterms:created xsi:type="dcterms:W3CDTF">2015-12-14T20:46:27Z</dcterms:created>
  <dcterms:modified xsi:type="dcterms:W3CDTF">2018-01-10T21:23:01Z</dcterms:modified>
</cp:coreProperties>
</file>